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168"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56"/>
    <p:restoredTop sz="95878"/>
  </p:normalViewPr>
  <p:slideViewPr>
    <p:cSldViewPr snapToGrid="0" snapToObjects="1">
      <p:cViewPr varScale="1">
        <p:scale>
          <a:sx n="99" d="100"/>
          <a:sy n="99" d="100"/>
        </p:scale>
        <p:origin x="84"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512542-77DE-3240-B943-33681969C09E}" type="datetimeFigureOut">
              <a:rPr lang="en-GB" smtClean="0"/>
              <a:t>13/06/2021</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13A5EC-6376-0144-9D2C-50FE68193281}" type="slidenum">
              <a:rPr lang="en-GB" smtClean="0"/>
              <a:t>‹Nr.›</a:t>
            </a:fld>
            <a:endParaRPr lang="en-GB"/>
          </a:p>
        </p:txBody>
      </p:sp>
    </p:spTree>
    <p:extLst>
      <p:ext uri="{BB962C8B-B14F-4D97-AF65-F5344CB8AC3E}">
        <p14:creationId xmlns:p14="http://schemas.microsoft.com/office/powerpoint/2010/main" val="2959451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73DA6F2B-58E2-B947-BAC6-452F52BB8DFE}" type="slidenum">
              <a:rPr lang="en-US" altLang="en-US" sz="1200"/>
              <a:pPr/>
              <a:t>1</a:t>
            </a:fld>
            <a:endParaRPr lang="en-US" altLang="en-US" sz="1200"/>
          </a:p>
        </p:txBody>
      </p:sp>
      <p:sp>
        <p:nvSpPr>
          <p:cNvPr id="13314" name="Rectangle 2"/>
          <p:cNvSpPr>
            <a:spLocks noGrp="1" noRot="1" noChangeAspect="1" noChangeArrowheads="1"/>
          </p:cNvSpPr>
          <p:nvPr>
            <p:ph type="sldImg"/>
          </p:nvPr>
        </p:nvSpPr>
        <p:spPr>
          <a:xfrm>
            <a:off x="733425" y="630238"/>
            <a:ext cx="5610225" cy="3155950"/>
          </a:xfrm>
          <a:solidFill>
            <a:srgbClr val="FFFFFF"/>
          </a:solidFill>
          <a:ln/>
        </p:spPr>
      </p:sp>
      <p:sp>
        <p:nvSpPr>
          <p:cNvPr id="13315"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Times" charset="0"/>
              <a:ea typeface="ＭＳ Ｐゴシック" charset="-128"/>
            </a:endParaRPr>
          </a:p>
        </p:txBody>
      </p:sp>
    </p:spTree>
    <p:extLst>
      <p:ext uri="{BB962C8B-B14F-4D97-AF65-F5344CB8AC3E}">
        <p14:creationId xmlns:p14="http://schemas.microsoft.com/office/powerpoint/2010/main" val="1135304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5063B4-294A-7346-8139-23C84F8F3DA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GB"/>
          </a:p>
        </p:txBody>
      </p:sp>
      <p:sp>
        <p:nvSpPr>
          <p:cNvPr id="3" name="Untertitel 2">
            <a:extLst>
              <a:ext uri="{FF2B5EF4-FFF2-40B4-BE49-F238E27FC236}">
                <a16:creationId xmlns:a16="http://schemas.microsoft.com/office/drawing/2014/main" id="{694CB4F4-ED9F-3D42-9FFB-1AA24E6F1D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GB"/>
          </a:p>
        </p:txBody>
      </p:sp>
      <p:sp>
        <p:nvSpPr>
          <p:cNvPr id="4" name="Datumsplatzhalter 3">
            <a:extLst>
              <a:ext uri="{FF2B5EF4-FFF2-40B4-BE49-F238E27FC236}">
                <a16:creationId xmlns:a16="http://schemas.microsoft.com/office/drawing/2014/main" id="{C3C437A8-4154-954E-9F51-B553D981C9E8}"/>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5" name="Fußzeilenplatzhalter 4">
            <a:extLst>
              <a:ext uri="{FF2B5EF4-FFF2-40B4-BE49-F238E27FC236}">
                <a16:creationId xmlns:a16="http://schemas.microsoft.com/office/drawing/2014/main" id="{60E9A769-99C1-BB4A-B79F-3A12B8CC2182}"/>
              </a:ext>
            </a:extLst>
          </p:cNvPr>
          <p:cNvSpPr>
            <a:spLocks noGrp="1"/>
          </p:cNvSpPr>
          <p:nvPr>
            <p:ph type="ftr" sz="quarter" idx="11"/>
          </p:nvPr>
        </p:nvSpPr>
        <p:spPr/>
        <p:txBody>
          <a:bodyPr/>
          <a:lstStyle/>
          <a:p>
            <a:endParaRPr lang="en-GB"/>
          </a:p>
        </p:txBody>
      </p:sp>
      <p:sp>
        <p:nvSpPr>
          <p:cNvPr id="6" name="Foliennummernplatzhalter 5">
            <a:extLst>
              <a:ext uri="{FF2B5EF4-FFF2-40B4-BE49-F238E27FC236}">
                <a16:creationId xmlns:a16="http://schemas.microsoft.com/office/drawing/2014/main" id="{1143D3CC-CCB4-3C40-A204-3F431B87B23D}"/>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202832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61B1B3-B02C-4A4A-83A0-AA766E1976EB}"/>
              </a:ext>
            </a:extLst>
          </p:cNvPr>
          <p:cNvSpPr>
            <a:spLocks noGrp="1"/>
          </p:cNvSpPr>
          <p:nvPr>
            <p:ph type="title"/>
          </p:nvPr>
        </p:nvSpPr>
        <p:spPr/>
        <p:txBody>
          <a:bodyPr/>
          <a:lstStyle/>
          <a:p>
            <a:r>
              <a:rPr lang="de-DE"/>
              <a:t>Mastertitelformat bearbeiten</a:t>
            </a:r>
            <a:endParaRPr lang="en-GB"/>
          </a:p>
        </p:txBody>
      </p:sp>
      <p:sp>
        <p:nvSpPr>
          <p:cNvPr id="3" name="Vertikaler Textplatzhalter 2">
            <a:extLst>
              <a:ext uri="{FF2B5EF4-FFF2-40B4-BE49-F238E27FC236}">
                <a16:creationId xmlns:a16="http://schemas.microsoft.com/office/drawing/2014/main" id="{98F2231C-EBC0-854B-9552-58DCA727268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a:extLst>
              <a:ext uri="{FF2B5EF4-FFF2-40B4-BE49-F238E27FC236}">
                <a16:creationId xmlns:a16="http://schemas.microsoft.com/office/drawing/2014/main" id="{B7E20AD1-0931-7E4A-B8DB-683D7C524B11}"/>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5" name="Fußzeilenplatzhalter 4">
            <a:extLst>
              <a:ext uri="{FF2B5EF4-FFF2-40B4-BE49-F238E27FC236}">
                <a16:creationId xmlns:a16="http://schemas.microsoft.com/office/drawing/2014/main" id="{986B01BE-2692-C54D-AE9C-B3AC8258E51C}"/>
              </a:ext>
            </a:extLst>
          </p:cNvPr>
          <p:cNvSpPr>
            <a:spLocks noGrp="1"/>
          </p:cNvSpPr>
          <p:nvPr>
            <p:ph type="ftr" sz="quarter" idx="11"/>
          </p:nvPr>
        </p:nvSpPr>
        <p:spPr/>
        <p:txBody>
          <a:bodyPr/>
          <a:lstStyle/>
          <a:p>
            <a:endParaRPr lang="en-GB"/>
          </a:p>
        </p:txBody>
      </p:sp>
      <p:sp>
        <p:nvSpPr>
          <p:cNvPr id="6" name="Foliennummernplatzhalter 5">
            <a:extLst>
              <a:ext uri="{FF2B5EF4-FFF2-40B4-BE49-F238E27FC236}">
                <a16:creationId xmlns:a16="http://schemas.microsoft.com/office/drawing/2014/main" id="{E815C2CD-9008-9F48-B2C3-0F7D8960536B}"/>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707366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D2EC3B0-5A7D-4145-A3C6-866FE3BD4D49}"/>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GB"/>
          </a:p>
        </p:txBody>
      </p:sp>
      <p:sp>
        <p:nvSpPr>
          <p:cNvPr id="3" name="Vertikaler Textplatzhalter 2">
            <a:extLst>
              <a:ext uri="{FF2B5EF4-FFF2-40B4-BE49-F238E27FC236}">
                <a16:creationId xmlns:a16="http://schemas.microsoft.com/office/drawing/2014/main" id="{4905C48A-B7CA-9846-80E7-E8F04006DA6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a:extLst>
              <a:ext uri="{FF2B5EF4-FFF2-40B4-BE49-F238E27FC236}">
                <a16:creationId xmlns:a16="http://schemas.microsoft.com/office/drawing/2014/main" id="{11ACC222-8578-DF49-8EF4-4F933B84E049}"/>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5" name="Fußzeilenplatzhalter 4">
            <a:extLst>
              <a:ext uri="{FF2B5EF4-FFF2-40B4-BE49-F238E27FC236}">
                <a16:creationId xmlns:a16="http://schemas.microsoft.com/office/drawing/2014/main" id="{48963833-7268-4D48-AED7-4B47BDE5685E}"/>
              </a:ext>
            </a:extLst>
          </p:cNvPr>
          <p:cNvSpPr>
            <a:spLocks noGrp="1"/>
          </p:cNvSpPr>
          <p:nvPr>
            <p:ph type="ftr" sz="quarter" idx="11"/>
          </p:nvPr>
        </p:nvSpPr>
        <p:spPr/>
        <p:txBody>
          <a:bodyPr/>
          <a:lstStyle/>
          <a:p>
            <a:endParaRPr lang="en-GB"/>
          </a:p>
        </p:txBody>
      </p:sp>
      <p:sp>
        <p:nvSpPr>
          <p:cNvPr id="6" name="Foliennummernplatzhalter 5">
            <a:extLst>
              <a:ext uri="{FF2B5EF4-FFF2-40B4-BE49-F238E27FC236}">
                <a16:creationId xmlns:a16="http://schemas.microsoft.com/office/drawing/2014/main" id="{5D6FC8AC-ED4C-6E4E-B6BA-0A5DCA3E4EAC}"/>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1413123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0CD4B30D-B216-DB48-A016-619AFACC1416}"/>
              </a:ext>
            </a:extLst>
          </p:cNvPr>
          <p:cNvPicPr>
            <a:picLocks noChangeAspect="1"/>
          </p:cNvPicPr>
          <p:nvPr userDrawn="1"/>
        </p:nvPicPr>
        <p:blipFill rotWithShape="1">
          <a:blip r:embed="rId2">
            <a:extLst>
              <a:ext uri="{96DAC541-7B7A-43D3-8B79-37D633B846F1}">
                <asvg:svgBlip xmlns:asvg="http://schemas.microsoft.com/office/drawing/2016/SVG/main" xmlns="" r:embed="rId3"/>
              </a:ext>
            </a:extLst>
          </a:blip>
          <a:srcRect l="28824" t="28824"/>
          <a:stretch/>
        </p:blipFill>
        <p:spPr>
          <a:xfrm>
            <a:off x="0" y="0"/>
            <a:ext cx="12192000" cy="6858000"/>
          </a:xfrm>
          <a:prstGeom prst="rect">
            <a:avLst/>
          </a:prstGeom>
        </p:spPr>
      </p:pic>
      <p:sp>
        <p:nvSpPr>
          <p:cNvPr id="13" name="Title 1">
            <a:extLst>
              <a:ext uri="{FF2B5EF4-FFF2-40B4-BE49-F238E27FC236}">
                <a16:creationId xmlns:a16="http://schemas.microsoft.com/office/drawing/2014/main" id="{0083FBCF-329E-8F47-90E0-26592D51F560}"/>
              </a:ext>
            </a:extLst>
          </p:cNvPr>
          <p:cNvSpPr>
            <a:spLocks noGrp="1"/>
          </p:cNvSpPr>
          <p:nvPr>
            <p:ph type="ctrTitle"/>
          </p:nvPr>
        </p:nvSpPr>
        <p:spPr>
          <a:xfrm>
            <a:off x="466722" y="698757"/>
            <a:ext cx="11261452" cy="524156"/>
          </a:xfrm>
          <a:prstGeom prst="rect">
            <a:avLst/>
          </a:prstGeom>
          <a:noFill/>
        </p:spPr>
        <p:txBody>
          <a:bodyPr anchor="b">
            <a:noAutofit/>
          </a:bodyPr>
          <a:lstStyle>
            <a:lvl1pPr algn="l">
              <a:defRPr sz="3200" b="1" i="0">
                <a:solidFill>
                  <a:srgbClr val="FFC000"/>
                </a:solidFill>
                <a:latin typeface="Helvetica" pitchFamily="2" charset="0"/>
                <a:cs typeface="Helvetica" pitchFamily="2" charset="0"/>
              </a:defRPr>
            </a:lvl1pPr>
          </a:lstStyle>
          <a:p>
            <a:r>
              <a:rPr lang="en-US"/>
              <a:t>Click to edit Master title style</a:t>
            </a:r>
            <a:endParaRPr lang="en-US" dirty="0"/>
          </a:p>
        </p:txBody>
      </p:sp>
      <p:sp>
        <p:nvSpPr>
          <p:cNvPr id="14" name="Content Placeholder 2">
            <a:extLst>
              <a:ext uri="{FF2B5EF4-FFF2-40B4-BE49-F238E27FC236}">
                <a16:creationId xmlns:a16="http://schemas.microsoft.com/office/drawing/2014/main" id="{A71AB9BF-D5D3-B34C-89E4-72465B5D0FE0}"/>
              </a:ext>
            </a:extLst>
          </p:cNvPr>
          <p:cNvSpPr>
            <a:spLocks noGrp="1"/>
          </p:cNvSpPr>
          <p:nvPr>
            <p:ph idx="1"/>
          </p:nvPr>
        </p:nvSpPr>
        <p:spPr>
          <a:xfrm>
            <a:off x="466722" y="1416846"/>
            <a:ext cx="11261452" cy="4606924"/>
          </a:xfrm>
          <a:noFill/>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10815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38053A-B8B5-B249-93A6-109CBB36920B}"/>
              </a:ext>
            </a:extLst>
          </p:cNvPr>
          <p:cNvSpPr>
            <a:spLocks noGrp="1"/>
          </p:cNvSpPr>
          <p:nvPr>
            <p:ph type="title"/>
          </p:nvPr>
        </p:nvSpPr>
        <p:spPr/>
        <p:txBody>
          <a:bodyPr/>
          <a:lstStyle/>
          <a:p>
            <a:r>
              <a:rPr lang="de-DE"/>
              <a:t>Mastertitelformat bearbeiten</a:t>
            </a:r>
            <a:endParaRPr lang="en-GB"/>
          </a:p>
        </p:txBody>
      </p:sp>
      <p:sp>
        <p:nvSpPr>
          <p:cNvPr id="3" name="Inhaltsplatzhalter 2">
            <a:extLst>
              <a:ext uri="{FF2B5EF4-FFF2-40B4-BE49-F238E27FC236}">
                <a16:creationId xmlns:a16="http://schemas.microsoft.com/office/drawing/2014/main" id="{1989B595-F9C9-7C42-B586-F8CA5EC34E3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a:extLst>
              <a:ext uri="{FF2B5EF4-FFF2-40B4-BE49-F238E27FC236}">
                <a16:creationId xmlns:a16="http://schemas.microsoft.com/office/drawing/2014/main" id="{DA06E626-0375-6E40-B816-521062A69FE6}"/>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5" name="Fußzeilenplatzhalter 4">
            <a:extLst>
              <a:ext uri="{FF2B5EF4-FFF2-40B4-BE49-F238E27FC236}">
                <a16:creationId xmlns:a16="http://schemas.microsoft.com/office/drawing/2014/main" id="{34C5DA3F-250F-E44F-B655-93BD6BB5EE96}"/>
              </a:ext>
            </a:extLst>
          </p:cNvPr>
          <p:cNvSpPr>
            <a:spLocks noGrp="1"/>
          </p:cNvSpPr>
          <p:nvPr>
            <p:ph type="ftr" sz="quarter" idx="11"/>
          </p:nvPr>
        </p:nvSpPr>
        <p:spPr/>
        <p:txBody>
          <a:bodyPr/>
          <a:lstStyle/>
          <a:p>
            <a:endParaRPr lang="en-GB"/>
          </a:p>
        </p:txBody>
      </p:sp>
      <p:sp>
        <p:nvSpPr>
          <p:cNvPr id="6" name="Foliennummernplatzhalter 5">
            <a:extLst>
              <a:ext uri="{FF2B5EF4-FFF2-40B4-BE49-F238E27FC236}">
                <a16:creationId xmlns:a16="http://schemas.microsoft.com/office/drawing/2014/main" id="{45120A60-29BE-4B45-BE42-AC2AAD7E17E8}"/>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599572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6A0F6F-5C50-884F-9E3C-E69C08DD8A99}"/>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GB"/>
          </a:p>
        </p:txBody>
      </p:sp>
      <p:sp>
        <p:nvSpPr>
          <p:cNvPr id="3" name="Textplatzhalter 2">
            <a:extLst>
              <a:ext uri="{FF2B5EF4-FFF2-40B4-BE49-F238E27FC236}">
                <a16:creationId xmlns:a16="http://schemas.microsoft.com/office/drawing/2014/main" id="{06370B58-AF76-EB4D-9080-E1D678AFC2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A1D1084-B015-0044-A52D-FD1EA60D1BA4}"/>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5" name="Fußzeilenplatzhalter 4">
            <a:extLst>
              <a:ext uri="{FF2B5EF4-FFF2-40B4-BE49-F238E27FC236}">
                <a16:creationId xmlns:a16="http://schemas.microsoft.com/office/drawing/2014/main" id="{C80617AD-D80E-BE41-8E1B-8C0C791423F1}"/>
              </a:ext>
            </a:extLst>
          </p:cNvPr>
          <p:cNvSpPr>
            <a:spLocks noGrp="1"/>
          </p:cNvSpPr>
          <p:nvPr>
            <p:ph type="ftr" sz="quarter" idx="11"/>
          </p:nvPr>
        </p:nvSpPr>
        <p:spPr/>
        <p:txBody>
          <a:bodyPr/>
          <a:lstStyle/>
          <a:p>
            <a:endParaRPr lang="en-GB"/>
          </a:p>
        </p:txBody>
      </p:sp>
      <p:sp>
        <p:nvSpPr>
          <p:cNvPr id="6" name="Foliennummernplatzhalter 5">
            <a:extLst>
              <a:ext uri="{FF2B5EF4-FFF2-40B4-BE49-F238E27FC236}">
                <a16:creationId xmlns:a16="http://schemas.microsoft.com/office/drawing/2014/main" id="{7B335D01-F70C-384F-86FA-63724294B2F7}"/>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927013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4B6931-55E0-0049-85B3-7DA8917C8309}"/>
              </a:ext>
            </a:extLst>
          </p:cNvPr>
          <p:cNvSpPr>
            <a:spLocks noGrp="1"/>
          </p:cNvSpPr>
          <p:nvPr>
            <p:ph type="title"/>
          </p:nvPr>
        </p:nvSpPr>
        <p:spPr/>
        <p:txBody>
          <a:bodyPr/>
          <a:lstStyle/>
          <a:p>
            <a:r>
              <a:rPr lang="de-DE"/>
              <a:t>Mastertitelformat bearbeiten</a:t>
            </a:r>
            <a:endParaRPr lang="en-GB"/>
          </a:p>
        </p:txBody>
      </p:sp>
      <p:sp>
        <p:nvSpPr>
          <p:cNvPr id="3" name="Inhaltsplatzhalter 2">
            <a:extLst>
              <a:ext uri="{FF2B5EF4-FFF2-40B4-BE49-F238E27FC236}">
                <a16:creationId xmlns:a16="http://schemas.microsoft.com/office/drawing/2014/main" id="{EFCC18A9-5DC2-CA44-9C7F-B9BB20729A6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a:extLst>
              <a:ext uri="{FF2B5EF4-FFF2-40B4-BE49-F238E27FC236}">
                <a16:creationId xmlns:a16="http://schemas.microsoft.com/office/drawing/2014/main" id="{DE85B463-74F2-0A4C-B306-4FEC3CDE563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a:extLst>
              <a:ext uri="{FF2B5EF4-FFF2-40B4-BE49-F238E27FC236}">
                <a16:creationId xmlns:a16="http://schemas.microsoft.com/office/drawing/2014/main" id="{BE472E87-DC1C-9040-B360-080F0CC3BE0A}"/>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6" name="Fußzeilenplatzhalter 5">
            <a:extLst>
              <a:ext uri="{FF2B5EF4-FFF2-40B4-BE49-F238E27FC236}">
                <a16:creationId xmlns:a16="http://schemas.microsoft.com/office/drawing/2014/main" id="{7832B3DF-1EAF-8D4F-9D69-E8709ACF1D69}"/>
              </a:ext>
            </a:extLst>
          </p:cNvPr>
          <p:cNvSpPr>
            <a:spLocks noGrp="1"/>
          </p:cNvSpPr>
          <p:nvPr>
            <p:ph type="ftr" sz="quarter" idx="11"/>
          </p:nvPr>
        </p:nvSpPr>
        <p:spPr/>
        <p:txBody>
          <a:bodyPr/>
          <a:lstStyle/>
          <a:p>
            <a:endParaRPr lang="en-GB"/>
          </a:p>
        </p:txBody>
      </p:sp>
      <p:sp>
        <p:nvSpPr>
          <p:cNvPr id="7" name="Foliennummernplatzhalter 6">
            <a:extLst>
              <a:ext uri="{FF2B5EF4-FFF2-40B4-BE49-F238E27FC236}">
                <a16:creationId xmlns:a16="http://schemas.microsoft.com/office/drawing/2014/main" id="{155AB1DD-84DB-7A4A-85FC-BEF0EC2F0750}"/>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876833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B3897F-EC19-9447-8769-B5420BE35DB1}"/>
              </a:ext>
            </a:extLst>
          </p:cNvPr>
          <p:cNvSpPr>
            <a:spLocks noGrp="1"/>
          </p:cNvSpPr>
          <p:nvPr>
            <p:ph type="title"/>
          </p:nvPr>
        </p:nvSpPr>
        <p:spPr>
          <a:xfrm>
            <a:off x="839788" y="365125"/>
            <a:ext cx="10515600" cy="1325563"/>
          </a:xfrm>
        </p:spPr>
        <p:txBody>
          <a:bodyPr/>
          <a:lstStyle/>
          <a:p>
            <a:r>
              <a:rPr lang="de-DE"/>
              <a:t>Mastertitelformat bearbeiten</a:t>
            </a:r>
            <a:endParaRPr lang="en-GB"/>
          </a:p>
        </p:txBody>
      </p:sp>
      <p:sp>
        <p:nvSpPr>
          <p:cNvPr id="3" name="Textplatzhalter 2">
            <a:extLst>
              <a:ext uri="{FF2B5EF4-FFF2-40B4-BE49-F238E27FC236}">
                <a16:creationId xmlns:a16="http://schemas.microsoft.com/office/drawing/2014/main" id="{8A90E383-3643-0045-B460-7534C37A70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046CC4A-629D-F843-8243-C7BE98F41EA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a:extLst>
              <a:ext uri="{FF2B5EF4-FFF2-40B4-BE49-F238E27FC236}">
                <a16:creationId xmlns:a16="http://schemas.microsoft.com/office/drawing/2014/main" id="{F07479C0-C75D-6942-A943-89FAC3D9AE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7AEC4971-FA7B-174F-A9D6-F85C0C212D2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a:extLst>
              <a:ext uri="{FF2B5EF4-FFF2-40B4-BE49-F238E27FC236}">
                <a16:creationId xmlns:a16="http://schemas.microsoft.com/office/drawing/2014/main" id="{9B80F3E7-9A91-2E4B-9016-0AF5DAC1BA66}"/>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8" name="Fußzeilenplatzhalter 7">
            <a:extLst>
              <a:ext uri="{FF2B5EF4-FFF2-40B4-BE49-F238E27FC236}">
                <a16:creationId xmlns:a16="http://schemas.microsoft.com/office/drawing/2014/main" id="{A2623DB7-3354-3B4C-B645-F323E1BFA58D}"/>
              </a:ext>
            </a:extLst>
          </p:cNvPr>
          <p:cNvSpPr>
            <a:spLocks noGrp="1"/>
          </p:cNvSpPr>
          <p:nvPr>
            <p:ph type="ftr" sz="quarter" idx="11"/>
          </p:nvPr>
        </p:nvSpPr>
        <p:spPr/>
        <p:txBody>
          <a:bodyPr/>
          <a:lstStyle/>
          <a:p>
            <a:endParaRPr lang="en-GB"/>
          </a:p>
        </p:txBody>
      </p:sp>
      <p:sp>
        <p:nvSpPr>
          <p:cNvPr id="9" name="Foliennummernplatzhalter 8">
            <a:extLst>
              <a:ext uri="{FF2B5EF4-FFF2-40B4-BE49-F238E27FC236}">
                <a16:creationId xmlns:a16="http://schemas.microsoft.com/office/drawing/2014/main" id="{D58A88FE-8B53-D74A-AAC6-BA76C4893CE5}"/>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1392535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077E97-00D6-BC47-BCEC-F6FE18199384}"/>
              </a:ext>
            </a:extLst>
          </p:cNvPr>
          <p:cNvSpPr>
            <a:spLocks noGrp="1"/>
          </p:cNvSpPr>
          <p:nvPr>
            <p:ph type="title"/>
          </p:nvPr>
        </p:nvSpPr>
        <p:spPr/>
        <p:txBody>
          <a:bodyPr/>
          <a:lstStyle/>
          <a:p>
            <a:r>
              <a:rPr lang="de-DE"/>
              <a:t>Mastertitelformat bearbeiten</a:t>
            </a:r>
            <a:endParaRPr lang="en-GB"/>
          </a:p>
        </p:txBody>
      </p:sp>
      <p:sp>
        <p:nvSpPr>
          <p:cNvPr id="3" name="Datumsplatzhalter 2">
            <a:extLst>
              <a:ext uri="{FF2B5EF4-FFF2-40B4-BE49-F238E27FC236}">
                <a16:creationId xmlns:a16="http://schemas.microsoft.com/office/drawing/2014/main" id="{05C4A5D3-55C5-BA40-9A97-2DC32C795B20}"/>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4" name="Fußzeilenplatzhalter 3">
            <a:extLst>
              <a:ext uri="{FF2B5EF4-FFF2-40B4-BE49-F238E27FC236}">
                <a16:creationId xmlns:a16="http://schemas.microsoft.com/office/drawing/2014/main" id="{EC27BAFB-B01B-3F40-884B-C81474A13871}"/>
              </a:ext>
            </a:extLst>
          </p:cNvPr>
          <p:cNvSpPr>
            <a:spLocks noGrp="1"/>
          </p:cNvSpPr>
          <p:nvPr>
            <p:ph type="ftr" sz="quarter" idx="11"/>
          </p:nvPr>
        </p:nvSpPr>
        <p:spPr/>
        <p:txBody>
          <a:bodyPr/>
          <a:lstStyle/>
          <a:p>
            <a:endParaRPr lang="en-GB"/>
          </a:p>
        </p:txBody>
      </p:sp>
      <p:sp>
        <p:nvSpPr>
          <p:cNvPr id="5" name="Foliennummernplatzhalter 4">
            <a:extLst>
              <a:ext uri="{FF2B5EF4-FFF2-40B4-BE49-F238E27FC236}">
                <a16:creationId xmlns:a16="http://schemas.microsoft.com/office/drawing/2014/main" id="{A82656A8-088A-1249-A451-19525EDC2DD2}"/>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645275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05A98627-1414-F940-8EAA-D6C6D2F449F7}"/>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3" name="Fußzeilenplatzhalter 2">
            <a:extLst>
              <a:ext uri="{FF2B5EF4-FFF2-40B4-BE49-F238E27FC236}">
                <a16:creationId xmlns:a16="http://schemas.microsoft.com/office/drawing/2014/main" id="{347994DD-40CC-EE41-AAF9-6267CBF05853}"/>
              </a:ext>
            </a:extLst>
          </p:cNvPr>
          <p:cNvSpPr>
            <a:spLocks noGrp="1"/>
          </p:cNvSpPr>
          <p:nvPr>
            <p:ph type="ftr" sz="quarter" idx="11"/>
          </p:nvPr>
        </p:nvSpPr>
        <p:spPr/>
        <p:txBody>
          <a:bodyPr/>
          <a:lstStyle/>
          <a:p>
            <a:endParaRPr lang="en-GB"/>
          </a:p>
        </p:txBody>
      </p:sp>
      <p:sp>
        <p:nvSpPr>
          <p:cNvPr id="4" name="Foliennummernplatzhalter 3">
            <a:extLst>
              <a:ext uri="{FF2B5EF4-FFF2-40B4-BE49-F238E27FC236}">
                <a16:creationId xmlns:a16="http://schemas.microsoft.com/office/drawing/2014/main" id="{756D5F28-AB1B-CE4E-B8A6-B4AD047E5EB2}"/>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840177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A16BB1-A21A-084F-86DA-9A4EBF48BBE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GB"/>
          </a:p>
        </p:txBody>
      </p:sp>
      <p:sp>
        <p:nvSpPr>
          <p:cNvPr id="3" name="Inhaltsplatzhalter 2">
            <a:extLst>
              <a:ext uri="{FF2B5EF4-FFF2-40B4-BE49-F238E27FC236}">
                <a16:creationId xmlns:a16="http://schemas.microsoft.com/office/drawing/2014/main" id="{9B92EBEE-BB3D-3A4E-8CC8-30E1D654CC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a:extLst>
              <a:ext uri="{FF2B5EF4-FFF2-40B4-BE49-F238E27FC236}">
                <a16:creationId xmlns:a16="http://schemas.microsoft.com/office/drawing/2014/main" id="{34F9C06C-63D5-4A4C-9FEA-C82317A232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AB3CA15-1C3F-224D-9D8E-5A6E3DF05F7F}"/>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6" name="Fußzeilenplatzhalter 5">
            <a:extLst>
              <a:ext uri="{FF2B5EF4-FFF2-40B4-BE49-F238E27FC236}">
                <a16:creationId xmlns:a16="http://schemas.microsoft.com/office/drawing/2014/main" id="{ABE52039-90FD-6D4F-A042-313C638F18FA}"/>
              </a:ext>
            </a:extLst>
          </p:cNvPr>
          <p:cNvSpPr>
            <a:spLocks noGrp="1"/>
          </p:cNvSpPr>
          <p:nvPr>
            <p:ph type="ftr" sz="quarter" idx="11"/>
          </p:nvPr>
        </p:nvSpPr>
        <p:spPr/>
        <p:txBody>
          <a:bodyPr/>
          <a:lstStyle/>
          <a:p>
            <a:endParaRPr lang="en-GB"/>
          </a:p>
        </p:txBody>
      </p:sp>
      <p:sp>
        <p:nvSpPr>
          <p:cNvPr id="7" name="Foliennummernplatzhalter 6">
            <a:extLst>
              <a:ext uri="{FF2B5EF4-FFF2-40B4-BE49-F238E27FC236}">
                <a16:creationId xmlns:a16="http://schemas.microsoft.com/office/drawing/2014/main" id="{4E562BB2-A459-6642-8421-4AE4015C55AB}"/>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306956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47FB75-23D5-574C-A03E-E8182054232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GB"/>
          </a:p>
        </p:txBody>
      </p:sp>
      <p:sp>
        <p:nvSpPr>
          <p:cNvPr id="3" name="Bildplatzhalter 2">
            <a:extLst>
              <a:ext uri="{FF2B5EF4-FFF2-40B4-BE49-F238E27FC236}">
                <a16:creationId xmlns:a16="http://schemas.microsoft.com/office/drawing/2014/main" id="{653CD843-0E70-D046-8C62-AAD1C71792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a:extLst>
              <a:ext uri="{FF2B5EF4-FFF2-40B4-BE49-F238E27FC236}">
                <a16:creationId xmlns:a16="http://schemas.microsoft.com/office/drawing/2014/main" id="{E82FCCC5-FE42-834E-B609-ED2C64137E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BBB1B0C-9EC7-8E4E-97FD-28C66DCA6F39}"/>
              </a:ext>
            </a:extLst>
          </p:cNvPr>
          <p:cNvSpPr>
            <a:spLocks noGrp="1"/>
          </p:cNvSpPr>
          <p:nvPr>
            <p:ph type="dt" sz="half" idx="10"/>
          </p:nvPr>
        </p:nvSpPr>
        <p:spPr/>
        <p:txBody>
          <a:bodyPr/>
          <a:lstStyle/>
          <a:p>
            <a:fld id="{CF80B29C-059C-1745-B0EE-735DA2B44532}" type="datetimeFigureOut">
              <a:rPr lang="en-GB" smtClean="0"/>
              <a:t>13/06/2021</a:t>
            </a:fld>
            <a:endParaRPr lang="en-GB"/>
          </a:p>
        </p:txBody>
      </p:sp>
      <p:sp>
        <p:nvSpPr>
          <p:cNvPr id="6" name="Fußzeilenplatzhalter 5">
            <a:extLst>
              <a:ext uri="{FF2B5EF4-FFF2-40B4-BE49-F238E27FC236}">
                <a16:creationId xmlns:a16="http://schemas.microsoft.com/office/drawing/2014/main" id="{67B6A643-E140-6E46-9979-D01274F625DD}"/>
              </a:ext>
            </a:extLst>
          </p:cNvPr>
          <p:cNvSpPr>
            <a:spLocks noGrp="1"/>
          </p:cNvSpPr>
          <p:nvPr>
            <p:ph type="ftr" sz="quarter" idx="11"/>
          </p:nvPr>
        </p:nvSpPr>
        <p:spPr/>
        <p:txBody>
          <a:bodyPr/>
          <a:lstStyle/>
          <a:p>
            <a:endParaRPr lang="en-GB"/>
          </a:p>
        </p:txBody>
      </p:sp>
      <p:sp>
        <p:nvSpPr>
          <p:cNvPr id="7" name="Foliennummernplatzhalter 6">
            <a:extLst>
              <a:ext uri="{FF2B5EF4-FFF2-40B4-BE49-F238E27FC236}">
                <a16:creationId xmlns:a16="http://schemas.microsoft.com/office/drawing/2014/main" id="{F08FE053-4138-0241-BEC6-7C3CD5F2A72B}"/>
              </a:ext>
            </a:extLst>
          </p:cNvPr>
          <p:cNvSpPr>
            <a:spLocks noGrp="1"/>
          </p:cNvSpPr>
          <p:nvPr>
            <p:ph type="sldNum" sz="quarter" idx="12"/>
          </p:nvPr>
        </p:nvSpPr>
        <p:spPr/>
        <p:txBody>
          <a:bodyPr/>
          <a:lstStyle/>
          <a:p>
            <a:fld id="{1F7D4921-01F1-B64F-A94B-0062C914C604}" type="slidenum">
              <a:rPr lang="en-GB" smtClean="0"/>
              <a:t>‹Nr.›</a:t>
            </a:fld>
            <a:endParaRPr lang="en-GB"/>
          </a:p>
        </p:txBody>
      </p:sp>
    </p:spTree>
    <p:extLst>
      <p:ext uri="{BB962C8B-B14F-4D97-AF65-F5344CB8AC3E}">
        <p14:creationId xmlns:p14="http://schemas.microsoft.com/office/powerpoint/2010/main" val="1489803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3F98320-1080-A44B-9B80-04D25F1A48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GB"/>
          </a:p>
        </p:txBody>
      </p:sp>
      <p:sp>
        <p:nvSpPr>
          <p:cNvPr id="3" name="Textplatzhalter 2">
            <a:extLst>
              <a:ext uri="{FF2B5EF4-FFF2-40B4-BE49-F238E27FC236}">
                <a16:creationId xmlns:a16="http://schemas.microsoft.com/office/drawing/2014/main" id="{9B39EDAD-EFC5-D343-B531-8090994EA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a:extLst>
              <a:ext uri="{FF2B5EF4-FFF2-40B4-BE49-F238E27FC236}">
                <a16:creationId xmlns:a16="http://schemas.microsoft.com/office/drawing/2014/main" id="{5333CE11-B3C9-BD4E-ABB2-31C87D1A73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80B29C-059C-1745-B0EE-735DA2B44532}" type="datetimeFigureOut">
              <a:rPr lang="en-GB" smtClean="0"/>
              <a:t>13/06/2021</a:t>
            </a:fld>
            <a:endParaRPr lang="en-GB"/>
          </a:p>
        </p:txBody>
      </p:sp>
      <p:sp>
        <p:nvSpPr>
          <p:cNvPr id="5" name="Fußzeilenplatzhalter 4">
            <a:extLst>
              <a:ext uri="{FF2B5EF4-FFF2-40B4-BE49-F238E27FC236}">
                <a16:creationId xmlns:a16="http://schemas.microsoft.com/office/drawing/2014/main" id="{B7BF46D4-B739-E547-A956-0F0674E63C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a:extLst>
              <a:ext uri="{FF2B5EF4-FFF2-40B4-BE49-F238E27FC236}">
                <a16:creationId xmlns:a16="http://schemas.microsoft.com/office/drawing/2014/main" id="{F7BFCA8B-3B32-5049-B2CD-DB71C328C1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7D4921-01F1-B64F-A94B-0062C914C604}" type="slidenum">
              <a:rPr lang="en-GB" smtClean="0"/>
              <a:t>‹Nr.›</a:t>
            </a:fld>
            <a:endParaRPr lang="en-GB"/>
          </a:p>
        </p:txBody>
      </p:sp>
    </p:spTree>
    <p:extLst>
      <p:ext uri="{BB962C8B-B14F-4D97-AF65-F5344CB8AC3E}">
        <p14:creationId xmlns:p14="http://schemas.microsoft.com/office/powerpoint/2010/main" val="1454707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5" name="AutoShape 541"/>
          <p:cNvSpPr>
            <a:spLocks noChangeAspect="1" noChangeArrowheads="1" noTextEdit="1"/>
          </p:cNvSpPr>
          <p:nvPr/>
        </p:nvSpPr>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3" name="Freeform 543"/>
          <p:cNvSpPr>
            <a:spLocks/>
          </p:cNvSpPr>
          <p:nvPr/>
        </p:nvSpPr>
        <p:spPr bwMode="auto">
          <a:xfrm>
            <a:off x="0" y="0"/>
            <a:ext cx="12203113" cy="6867525"/>
          </a:xfrm>
          <a:custGeom>
            <a:avLst/>
            <a:gdLst>
              <a:gd name="T0" fmla="*/ 0 w 12796"/>
              <a:gd name="T1" fmla="*/ 0 h 7199"/>
              <a:gd name="T2" fmla="*/ 0 w 12796"/>
              <a:gd name="T3" fmla="*/ 0 h 7199"/>
              <a:gd name="T4" fmla="*/ 12796 w 12796"/>
              <a:gd name="T5" fmla="*/ 0 h 7199"/>
              <a:gd name="T6" fmla="*/ 12796 w 12796"/>
              <a:gd name="T7" fmla="*/ 7199 h 7199"/>
              <a:gd name="T8" fmla="*/ 0 w 12796"/>
              <a:gd name="T9" fmla="*/ 7199 h 7199"/>
              <a:gd name="T10" fmla="*/ 0 w 12796"/>
              <a:gd name="T11" fmla="*/ 0 h 7199"/>
            </a:gdLst>
            <a:ahLst/>
            <a:cxnLst>
              <a:cxn ang="0">
                <a:pos x="T0" y="T1"/>
              </a:cxn>
              <a:cxn ang="0">
                <a:pos x="T2" y="T3"/>
              </a:cxn>
              <a:cxn ang="0">
                <a:pos x="T4" y="T5"/>
              </a:cxn>
              <a:cxn ang="0">
                <a:pos x="T6" y="T7"/>
              </a:cxn>
              <a:cxn ang="0">
                <a:pos x="T8" y="T9"/>
              </a:cxn>
              <a:cxn ang="0">
                <a:pos x="T10" y="T11"/>
              </a:cxn>
            </a:cxnLst>
            <a:rect l="0" t="0" r="r" b="b"/>
            <a:pathLst>
              <a:path w="12796" h="7199">
                <a:moveTo>
                  <a:pt x="0" y="0"/>
                </a:moveTo>
                <a:lnTo>
                  <a:pt x="0" y="0"/>
                </a:lnTo>
                <a:lnTo>
                  <a:pt x="12796" y="0"/>
                </a:lnTo>
                <a:lnTo>
                  <a:pt x="12796" y="7199"/>
                </a:lnTo>
                <a:lnTo>
                  <a:pt x="0" y="7199"/>
                </a:lnTo>
                <a:lnTo>
                  <a:pt x="0" y="0"/>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pic>
        <p:nvPicPr>
          <p:cNvPr id="2255" name="Picture 5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113" y="2465388"/>
            <a:ext cx="11445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6" name="Picture 5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3288" y="5722938"/>
            <a:ext cx="1143000"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7" name="Picture 5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63288" y="4910138"/>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8" name="Picture 54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63288" y="4095750"/>
            <a:ext cx="1143000"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61" name="Rectangle 551"/>
          <p:cNvSpPr>
            <a:spLocks noChangeArrowheads="1"/>
          </p:cNvSpPr>
          <p:nvPr/>
        </p:nvSpPr>
        <p:spPr bwMode="auto">
          <a:xfrm>
            <a:off x="531813" y="1100138"/>
            <a:ext cx="23018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2400" b="1" i="0" u="none" strike="noStrike" cap="none" normalizeH="0" baseline="0">
                <a:ln>
                  <a:noFill/>
                </a:ln>
                <a:solidFill>
                  <a:srgbClr val="595959"/>
                </a:solidFill>
                <a:latin typeface="Roboto Condensed Bold"/>
              </a:rPr>
              <a:t>.</a:t>
            </a:r>
          </a:p>
        </p:txBody>
      </p:sp>
      <p:sp>
        <p:nvSpPr>
          <p:cNvPr id="2263" name="Rectangle 553"/>
          <p:cNvSpPr>
            <a:spLocks noChangeArrowheads="1"/>
          </p:cNvSpPr>
          <p:nvPr/>
        </p:nvSpPr>
        <p:spPr bwMode="auto">
          <a:xfrm>
            <a:off x="531813" y="1758950"/>
            <a:ext cx="23018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2400" b="1" i="0" u="none" strike="noStrike" cap="none" normalizeH="0" baseline="0">
                <a:ln>
                  <a:noFill/>
                </a:ln>
                <a:solidFill>
                  <a:srgbClr val="595959"/>
                </a:solidFill>
                <a:latin typeface="Roboto Condensed Bold"/>
              </a:rPr>
              <a:t>.</a:t>
            </a:r>
          </a:p>
        </p:txBody>
      </p:sp>
      <p:sp>
        <p:nvSpPr>
          <p:cNvPr id="2265" name="Rectangle 555"/>
          <p:cNvSpPr>
            <a:spLocks noChangeArrowheads="1"/>
          </p:cNvSpPr>
          <p:nvPr/>
        </p:nvSpPr>
        <p:spPr bwMode="auto">
          <a:xfrm>
            <a:off x="528638" y="2420938"/>
            <a:ext cx="23018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2400" b="1" i="0" u="none" strike="noStrike" cap="none" normalizeH="0" baseline="0">
                <a:ln>
                  <a:noFill/>
                </a:ln>
                <a:solidFill>
                  <a:srgbClr val="595959"/>
                </a:solidFill>
                <a:latin typeface="Roboto Condensed Bold"/>
              </a:rPr>
              <a:t>.</a:t>
            </a:r>
          </a:p>
        </p:txBody>
      </p:sp>
      <p:pic>
        <p:nvPicPr>
          <p:cNvPr id="2098" name="Picture 10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60113" y="835025"/>
            <a:ext cx="11445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 name="Picture 107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60113" y="20638"/>
            <a:ext cx="11445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0" name="Picture 107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60113" y="1651000"/>
            <a:ext cx="11445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1" name="Picture 107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60113" y="3281363"/>
            <a:ext cx="11445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6" name="Grafik 245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7040" y="183193"/>
            <a:ext cx="1640399" cy="650531"/>
          </a:xfrm>
          <a:prstGeom prst="rect">
            <a:avLst/>
          </a:prstGeom>
        </p:spPr>
      </p:pic>
      <p:sp>
        <p:nvSpPr>
          <p:cNvPr id="2457" name="Textfeld 2456"/>
          <p:cNvSpPr txBox="1"/>
          <p:nvPr/>
        </p:nvSpPr>
        <p:spPr>
          <a:xfrm>
            <a:off x="2254479" y="58833"/>
            <a:ext cx="9213606" cy="1107996"/>
          </a:xfrm>
          <a:prstGeom prst="rect">
            <a:avLst/>
          </a:prstGeom>
          <a:noFill/>
        </p:spPr>
        <p:txBody>
          <a:bodyPr wrap="square" rtlCol="0">
            <a:spAutoFit/>
          </a:bodyPr>
          <a:lstStyle/>
          <a:p>
            <a:r>
              <a:rPr lang="de-de" sz="1600" i="1" dirty="0"/>
              <a:t>Tragen Sie hier Ihre 3 wichtigsten Maßnahme ein </a:t>
            </a:r>
            <a:r>
              <a:rPr lang="de-DE" sz="1600" i="1" dirty="0"/>
              <a:t>–</a:t>
            </a:r>
            <a:r>
              <a:rPr lang="de-de" sz="1600" i="1" dirty="0"/>
              <a:t> Sie können </a:t>
            </a:r>
            <a:r>
              <a:rPr lang="de-de" sz="1600" b="1" i="1" dirty="0"/>
              <a:t>eine Maßnahme hinzufügen</a:t>
            </a:r>
            <a:r>
              <a:rPr lang="de-de" sz="1600" i="1" dirty="0"/>
              <a:t>, indem Sie einen der Stellhebel in En-ROADS ändern. Sie können aber auch </a:t>
            </a:r>
            <a:r>
              <a:rPr lang="de-de" sz="1600" b="1" i="1" dirty="0"/>
              <a:t>eine Maßnahme</a:t>
            </a:r>
            <a:r>
              <a:rPr lang="de-de" sz="1600" i="1" dirty="0"/>
              <a:t>, die von einer anderen Gruppe vorgeschlagen wurde, wieder </a:t>
            </a:r>
            <a:r>
              <a:rPr lang="de-de" sz="1600" b="1" i="1" dirty="0"/>
              <a:t>rückgängig machen</a:t>
            </a:r>
            <a:r>
              <a:rPr lang="de-de" sz="1600" i="1" dirty="0"/>
              <a:t>. Sie können in jeder Runde eine (1) Maßnahme vorschlagen.</a:t>
            </a:r>
          </a:p>
        </p:txBody>
      </p:sp>
      <p:sp>
        <p:nvSpPr>
          <p:cNvPr id="1082" name="Textfeld 1081"/>
          <p:cNvSpPr txBox="1"/>
          <p:nvPr/>
        </p:nvSpPr>
        <p:spPr>
          <a:xfrm>
            <a:off x="307040" y="2872253"/>
            <a:ext cx="10756247" cy="1046440"/>
          </a:xfrm>
          <a:prstGeom prst="rect">
            <a:avLst/>
          </a:prstGeom>
          <a:noFill/>
        </p:spPr>
        <p:txBody>
          <a:bodyPr wrap="square" rtlCol="0">
            <a:spAutoFit/>
          </a:bodyPr>
          <a:lstStyle/>
          <a:p>
            <a:r>
              <a:rPr lang="de-de" sz="1500" i="1" dirty="0"/>
              <a:t>Denken Sie bei der Vorbereitung Ihrer kurzen Ansprache daran, einen Co-Benefit, also einen zusätzlichen Nutzen Ihrer Maßnahme zu erwähnen (wie ließe sich mehr als ein Problem mit einer Maßnahme lösen?) und Gerechtigkeitsaspekte in Ihre Argumentation einzubeziehen (wie ließe sich durch Ihre Maßnahme sicherstellen, dass gefährdete Personen nicht </a:t>
            </a:r>
            <a:r>
              <a:rPr lang="de-de" sz="1600" i="1" dirty="0"/>
              <a:t>unverhältnismäßig belastet und/oder von Vorteilen ausgeschlossen werden?).</a:t>
            </a:r>
          </a:p>
        </p:txBody>
      </p:sp>
      <p:sp>
        <p:nvSpPr>
          <p:cNvPr id="2458" name="Rechteck 2457"/>
          <p:cNvSpPr/>
          <p:nvPr/>
        </p:nvSpPr>
        <p:spPr>
          <a:xfrm>
            <a:off x="376238" y="3967843"/>
            <a:ext cx="10644981" cy="2604407"/>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60" name="Rectangle 550"/>
          <p:cNvSpPr>
            <a:spLocks noChangeArrowheads="1"/>
          </p:cNvSpPr>
          <p:nvPr/>
        </p:nvSpPr>
        <p:spPr bwMode="auto">
          <a:xfrm>
            <a:off x="376238" y="1096025"/>
            <a:ext cx="315913"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2400" b="1" i="0" u="none" strike="noStrike" cap="none" normalizeH="0" baseline="0">
                <a:ln>
                  <a:noFill/>
                </a:ln>
                <a:solidFill>
                  <a:srgbClr val="595959"/>
                </a:solidFill>
                <a:latin typeface="Roboto Condensed Bold"/>
              </a:rPr>
              <a:t>1</a:t>
            </a:r>
          </a:p>
        </p:txBody>
      </p:sp>
      <p:sp>
        <p:nvSpPr>
          <p:cNvPr id="2459" name="Rechteck 2458"/>
          <p:cNvSpPr/>
          <p:nvPr/>
        </p:nvSpPr>
        <p:spPr>
          <a:xfrm>
            <a:off x="661195" y="1118626"/>
            <a:ext cx="10360024" cy="36754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62" name="Rectangle 552"/>
          <p:cNvSpPr>
            <a:spLocks noChangeArrowheads="1"/>
          </p:cNvSpPr>
          <p:nvPr/>
        </p:nvSpPr>
        <p:spPr bwMode="auto">
          <a:xfrm>
            <a:off x="376238" y="1743035"/>
            <a:ext cx="315913"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2400" b="1" i="0" u="none" strike="noStrike" cap="none" normalizeH="0" baseline="0">
                <a:ln>
                  <a:noFill/>
                </a:ln>
                <a:solidFill>
                  <a:srgbClr val="595959"/>
                </a:solidFill>
                <a:latin typeface="Roboto Condensed Bold"/>
              </a:rPr>
              <a:t>2</a:t>
            </a:r>
          </a:p>
        </p:txBody>
      </p:sp>
      <p:sp>
        <p:nvSpPr>
          <p:cNvPr id="1085" name="Rechteck 1084"/>
          <p:cNvSpPr/>
          <p:nvPr/>
        </p:nvSpPr>
        <p:spPr>
          <a:xfrm>
            <a:off x="661195" y="1765636"/>
            <a:ext cx="10360024" cy="36754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64" name="Rectangle 554"/>
          <p:cNvSpPr>
            <a:spLocks noChangeArrowheads="1"/>
          </p:cNvSpPr>
          <p:nvPr/>
        </p:nvSpPr>
        <p:spPr bwMode="auto">
          <a:xfrm>
            <a:off x="373063" y="2420938"/>
            <a:ext cx="315913"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de-de" sz="2400" b="1" i="0" u="none" strike="noStrike" cap="none" normalizeH="0" baseline="0">
                <a:ln>
                  <a:noFill/>
                </a:ln>
                <a:solidFill>
                  <a:srgbClr val="595959"/>
                </a:solidFill>
                <a:latin typeface="Roboto Condensed Bold"/>
              </a:rPr>
              <a:t>3</a:t>
            </a:r>
          </a:p>
        </p:txBody>
      </p:sp>
      <p:sp>
        <p:nvSpPr>
          <p:cNvPr id="1086" name="Rechteck 1085"/>
          <p:cNvSpPr/>
          <p:nvPr/>
        </p:nvSpPr>
        <p:spPr>
          <a:xfrm>
            <a:off x="661195" y="2443539"/>
            <a:ext cx="10360024" cy="36754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9532613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123</Words>
  <Application>Microsoft Office PowerPoint</Application>
  <PresentationFormat>Breitbild</PresentationFormat>
  <Paragraphs>9</Paragraphs>
  <Slides>1</Slides>
  <Notes>1</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vt:i4>
      </vt:variant>
    </vt:vector>
  </HeadingPairs>
  <TitlesOfParts>
    <vt:vector size="9" baseType="lpstr">
      <vt:lpstr>ＭＳ Ｐゴシック</vt:lpstr>
      <vt:lpstr>Arial</vt:lpstr>
      <vt:lpstr>Calibri</vt:lpstr>
      <vt:lpstr>Calibri Light</vt:lpstr>
      <vt:lpstr>Helvetica</vt:lpstr>
      <vt:lpstr>Roboto Condensed Bold</vt:lpstr>
      <vt:lpstr>Times</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Bebic, Marsela</dc:creator>
  <cp:lastModifiedBy>Kapmeier, Florian</cp:lastModifiedBy>
  <cp:revision>6</cp:revision>
  <dcterms:created xsi:type="dcterms:W3CDTF">2021-05-20T12:21:52Z</dcterms:created>
  <dcterms:modified xsi:type="dcterms:W3CDTF">2021-06-13T05:37:11Z</dcterms:modified>
</cp:coreProperties>
</file>